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35E"/>
    <a:srgbClr val="87C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81" autoAdjust="0"/>
    <p:restoredTop sz="93883" autoAdjust="0"/>
  </p:normalViewPr>
  <p:slideViewPr>
    <p:cSldViewPr>
      <p:cViewPr varScale="1">
        <p:scale>
          <a:sx n="60" d="100"/>
          <a:sy n="60" d="100"/>
        </p:scale>
        <p:origin x="8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Antibiotic Research UK – all rights reserved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©2015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25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0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45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>
            <a:lvl1pPr>
              <a:defRPr sz="29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Antibiotic Research UK – all rights reserved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©2015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368" y="188640"/>
            <a:ext cx="1259632" cy="432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Antibiotic Research UK – all rights reserved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©2015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0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86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70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4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10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36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6395-E6E1-44DD-BDC7-5BB049CB2618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Antibiotic Research UK – all rights reserved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©2015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6CCF-41D9-4918-8D8D-3104AA6978E5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6894512" y="6262936"/>
            <a:ext cx="1973864" cy="479345"/>
            <a:chOff x="6264696" y="6309320"/>
            <a:chExt cx="1973864" cy="47934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4696" y="6309320"/>
              <a:ext cx="1259632" cy="432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944" y="6406776"/>
              <a:ext cx="1115616" cy="381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8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7C4-C5EA-4FB7-8B74-573862C3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WAYS TO HELP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D7426-6FF7-4FFA-ADB5-5BD6D0D22065}"/>
              </a:ext>
            </a:extLst>
          </p:cNvPr>
          <p:cNvSpPr txBox="1"/>
          <p:nvPr/>
        </p:nvSpPr>
        <p:spPr>
          <a:xfrm>
            <a:off x="3450931" y="1268760"/>
            <a:ext cx="56930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Set up a local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Host a Great British Tea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Run, swim, cycle, climb, jump to raise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Leave a Legacy Gift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Donate 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Donate in lieu of presents for your birthday, Christmas, anniversary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Easy Fundraising or Amazon Smile when you buy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Donate through the Big Give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Give As You 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Set up an Antibiotic Research UK Giving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Invent the next Ice Bucket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Don’t Send Me a Card and help save trees</a:t>
            </a:r>
          </a:p>
        </p:txBody>
      </p:sp>
      <p:pic>
        <p:nvPicPr>
          <p:cNvPr id="6" name="Picture 2" descr="Image result for PICTURE WAYS TO HELP YOUR CHARITY">
            <a:extLst>
              <a:ext uri="{FF2B5EF4-FFF2-40B4-BE49-F238E27FC236}">
                <a16:creationId xmlns:a16="http://schemas.microsoft.com/office/drawing/2014/main" id="{D213F1D1-612D-4B9C-85B3-789FB4BB7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8" t="19487" r="16304" b="66222"/>
          <a:stretch/>
        </p:blipFill>
        <p:spPr bwMode="auto">
          <a:xfrm>
            <a:off x="360416" y="1484784"/>
            <a:ext cx="288032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ogo amazon smile">
            <a:extLst>
              <a:ext uri="{FF2B5EF4-FFF2-40B4-BE49-F238E27FC236}">
                <a16:creationId xmlns:a16="http://schemas.microsoft.com/office/drawing/2014/main" id="{E0EFC558-87D8-4FF2-84D1-94F4ECF9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8" y="2618656"/>
            <a:ext cx="3157736" cy="10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on't send me a card">
            <a:extLst>
              <a:ext uri="{FF2B5EF4-FFF2-40B4-BE49-F238E27FC236}">
                <a16:creationId xmlns:a16="http://schemas.microsoft.com/office/drawing/2014/main" id="{69600335-EFE9-407D-86BB-01D222E51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4" b="41235"/>
          <a:stretch/>
        </p:blipFill>
        <p:spPr bwMode="auto">
          <a:xfrm rot="19219283">
            <a:off x="-198524" y="5182276"/>
            <a:ext cx="4020546" cy="4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bay for charity">
            <a:extLst>
              <a:ext uri="{FF2B5EF4-FFF2-40B4-BE49-F238E27FC236}">
                <a16:creationId xmlns:a16="http://schemas.microsoft.com/office/drawing/2014/main" id="{02AD0FF9-7C63-44CF-9A5A-55FF72D2B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8" b="20844"/>
          <a:stretch/>
        </p:blipFill>
        <p:spPr bwMode="auto">
          <a:xfrm>
            <a:off x="202060" y="3824050"/>
            <a:ext cx="2143125" cy="11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4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6E71A-25F0-482B-AD7B-61E49A6517C8}"/>
              </a:ext>
            </a:extLst>
          </p:cNvPr>
          <p:cNvSpPr txBox="1"/>
          <p:nvPr/>
        </p:nvSpPr>
        <p:spPr>
          <a:xfrm>
            <a:off x="375979" y="980728"/>
            <a:ext cx="8392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need to raise a further £150,000 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 2018 In order to hit our income target 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of £0.5 million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4E139-99E6-488F-BF96-2118AB002432}"/>
              </a:ext>
            </a:extLst>
          </p:cNvPr>
          <p:cNvSpPr txBox="1"/>
          <p:nvPr/>
        </p:nvSpPr>
        <p:spPr>
          <a:xfrm>
            <a:off x="15472" y="3356992"/>
            <a:ext cx="91807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PLEASE HELP US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FOR OUR, OUR CHILDREN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AND GRANDCHILDREN’S SAKES</a:t>
            </a:r>
          </a:p>
        </p:txBody>
      </p:sp>
    </p:spTree>
    <p:extLst>
      <p:ext uri="{BB962C8B-B14F-4D97-AF65-F5344CB8AC3E}">
        <p14:creationId xmlns:p14="http://schemas.microsoft.com/office/powerpoint/2010/main" val="136585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125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Lato</vt:lpstr>
      <vt:lpstr>Office Theme</vt:lpstr>
      <vt:lpstr>WAYS TO HELP US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garner</dc:creator>
  <cp:lastModifiedBy>Colin Garner</cp:lastModifiedBy>
  <cp:revision>115</cp:revision>
  <dcterms:created xsi:type="dcterms:W3CDTF">2015-01-27T07:57:34Z</dcterms:created>
  <dcterms:modified xsi:type="dcterms:W3CDTF">2018-10-17T17:46:24Z</dcterms:modified>
</cp:coreProperties>
</file>